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58" r:id="rId6"/>
    <p:sldId id="260" r:id="rId7"/>
    <p:sldId id="261" r:id="rId8"/>
    <p:sldId id="262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3" d="100"/>
          <a:sy n="53" d="100"/>
        </p:scale>
        <p:origin x="7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D141F4-01D8-41B7-93D7-3D8DD9392BDF}" type="doc">
      <dgm:prSet loTypeId="urn:microsoft.com/office/officeart/2005/8/layout/venn1" loCatId="relationship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LID4096"/>
        </a:p>
      </dgm:t>
    </dgm:pt>
    <dgm:pt modelId="{9106CEDB-67A5-4B1C-A8CC-EABF08CAFB3A}">
      <dgm:prSet custT="1"/>
      <dgm:spPr/>
      <dgm:t>
        <a:bodyPr/>
        <a:lstStyle/>
        <a:p>
          <a:r>
            <a:rPr lang="en-US" sz="2100" dirty="0">
              <a:solidFill>
                <a:schemeClr val="bg1"/>
              </a:solidFill>
              <a:latin typeface="Amasis MT Pro Medium" panose="02040604050005020304" pitchFamily="18" charset="0"/>
            </a:rPr>
            <a:t>She studied at The City School </a:t>
          </a:r>
          <a:endParaRPr lang="en-PK" sz="2100" dirty="0">
            <a:solidFill>
              <a:schemeClr val="bg1"/>
            </a:solidFill>
            <a:latin typeface="Amasis MT Pro Medium" panose="02040604050005020304" pitchFamily="18" charset="0"/>
          </a:endParaRPr>
        </a:p>
      </dgm:t>
    </dgm:pt>
    <dgm:pt modelId="{40B0091F-3F47-4A05-9A74-016DD2634A1A}" type="parTrans" cxnId="{691E697D-A285-4435-9C0F-43AEAC91CE8A}">
      <dgm:prSet/>
      <dgm:spPr/>
      <dgm:t>
        <a:bodyPr/>
        <a:lstStyle/>
        <a:p>
          <a:endParaRPr lang="LID4096"/>
        </a:p>
      </dgm:t>
    </dgm:pt>
    <dgm:pt modelId="{AA3565B2-546E-4325-BB13-70E8B1A9AF79}" type="sibTrans" cxnId="{691E697D-A285-4435-9C0F-43AEAC91CE8A}">
      <dgm:prSet/>
      <dgm:spPr/>
      <dgm:t>
        <a:bodyPr/>
        <a:lstStyle/>
        <a:p>
          <a:endParaRPr lang="LID4096"/>
        </a:p>
      </dgm:t>
    </dgm:pt>
    <dgm:pt modelId="{EAD8E873-283E-437D-A4B3-CA3A58C1260B}">
      <dgm:prSet custT="1"/>
      <dgm:spPr/>
      <dgm:t>
        <a:bodyPr/>
        <a:lstStyle/>
        <a:p>
          <a:r>
            <a:rPr lang="en-US" sz="2100" dirty="0">
              <a:solidFill>
                <a:schemeClr val="bg1"/>
              </a:solidFill>
              <a:latin typeface="Amasis MT Pro Medium" panose="02040604050005020304" pitchFamily="18" charset="0"/>
            </a:rPr>
            <a:t>Topped at all academies she went to</a:t>
          </a:r>
          <a:endParaRPr lang="en-PK" sz="2100" dirty="0">
            <a:solidFill>
              <a:schemeClr val="bg1"/>
            </a:solidFill>
            <a:latin typeface="Amasis MT Pro Medium" panose="02040604050005020304" pitchFamily="18" charset="0"/>
          </a:endParaRPr>
        </a:p>
      </dgm:t>
    </dgm:pt>
    <dgm:pt modelId="{8FBBB02D-08D5-4755-A342-29EB0B12005D}" type="parTrans" cxnId="{3A3F3683-4C73-49CC-98E5-189356E5A1E6}">
      <dgm:prSet/>
      <dgm:spPr/>
      <dgm:t>
        <a:bodyPr/>
        <a:lstStyle/>
        <a:p>
          <a:endParaRPr lang="LID4096"/>
        </a:p>
      </dgm:t>
    </dgm:pt>
    <dgm:pt modelId="{37F47939-B0EB-421E-BACF-DF6573E59F25}" type="sibTrans" cxnId="{3A3F3683-4C73-49CC-98E5-189356E5A1E6}">
      <dgm:prSet/>
      <dgm:spPr/>
      <dgm:t>
        <a:bodyPr/>
        <a:lstStyle/>
        <a:p>
          <a:endParaRPr lang="LID4096"/>
        </a:p>
      </dgm:t>
    </dgm:pt>
    <dgm:pt modelId="{DB8B7E29-F550-4586-9B74-307D4308A9F9}">
      <dgm:prSet custT="1"/>
      <dgm:spPr/>
      <dgm:t>
        <a:bodyPr/>
        <a:lstStyle/>
        <a:p>
          <a:r>
            <a:rPr lang="en-US" sz="2100" dirty="0">
              <a:solidFill>
                <a:schemeClr val="bg1"/>
              </a:solidFill>
              <a:latin typeface="Amasis MT Pro Medium" panose="02040604050005020304" pitchFamily="18" charset="0"/>
            </a:rPr>
            <a:t>Joined a photoshop summer camp but ended up leaving because of chicken pox</a:t>
          </a:r>
          <a:endParaRPr lang="en-PK" sz="2100" dirty="0">
            <a:solidFill>
              <a:schemeClr val="bg1"/>
            </a:solidFill>
            <a:latin typeface="Amasis MT Pro Medium" panose="02040604050005020304" pitchFamily="18" charset="0"/>
          </a:endParaRPr>
        </a:p>
      </dgm:t>
    </dgm:pt>
    <dgm:pt modelId="{B7BB36E5-22C5-4654-8AE4-C5485CBB27CA}" type="parTrans" cxnId="{5DE3218E-88AF-4734-A055-434A76189447}">
      <dgm:prSet/>
      <dgm:spPr/>
      <dgm:t>
        <a:bodyPr/>
        <a:lstStyle/>
        <a:p>
          <a:endParaRPr lang="LID4096"/>
        </a:p>
      </dgm:t>
    </dgm:pt>
    <dgm:pt modelId="{09526A1D-C9BD-4252-B682-2015E977B592}" type="sibTrans" cxnId="{5DE3218E-88AF-4734-A055-434A76189447}">
      <dgm:prSet/>
      <dgm:spPr/>
      <dgm:t>
        <a:bodyPr/>
        <a:lstStyle/>
        <a:p>
          <a:endParaRPr lang="LID4096"/>
        </a:p>
      </dgm:t>
    </dgm:pt>
    <dgm:pt modelId="{2873AFD0-B689-4C35-B564-643FD7412994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Amasis MT Pro Medium" panose="02040604050005020304" pitchFamily="18" charset="0"/>
            </a:rPr>
            <a:t>Aspiring CSS Officer</a:t>
          </a:r>
          <a:endParaRPr lang="en-PK" dirty="0">
            <a:solidFill>
              <a:schemeClr val="bg1"/>
            </a:solidFill>
            <a:latin typeface="Amasis MT Pro Medium" panose="02040604050005020304" pitchFamily="18" charset="0"/>
          </a:endParaRPr>
        </a:p>
      </dgm:t>
    </dgm:pt>
    <dgm:pt modelId="{BF528039-24EF-4B4D-9C66-D65895B907EF}" type="parTrans" cxnId="{9A83213D-36FF-48E0-9D52-1D67A9BF4338}">
      <dgm:prSet/>
      <dgm:spPr/>
      <dgm:t>
        <a:bodyPr/>
        <a:lstStyle/>
        <a:p>
          <a:endParaRPr lang="LID4096"/>
        </a:p>
      </dgm:t>
    </dgm:pt>
    <dgm:pt modelId="{1D85A698-8A7D-4DDD-8D18-9C3190ECB1E3}" type="sibTrans" cxnId="{9A83213D-36FF-48E0-9D52-1D67A9BF4338}">
      <dgm:prSet/>
      <dgm:spPr/>
      <dgm:t>
        <a:bodyPr/>
        <a:lstStyle/>
        <a:p>
          <a:endParaRPr lang="LID4096"/>
        </a:p>
      </dgm:t>
    </dgm:pt>
    <dgm:pt modelId="{D182B309-866F-483E-8461-55F96DDABF9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Amasis MT Pro Medium" panose="02040604050005020304" pitchFamily="18" charset="0"/>
            </a:rPr>
            <a:t>Has read most of the classics</a:t>
          </a:r>
          <a:endParaRPr lang="en-PK" dirty="0">
            <a:solidFill>
              <a:schemeClr val="bg1"/>
            </a:solidFill>
            <a:latin typeface="Amasis MT Pro Medium" panose="02040604050005020304" pitchFamily="18" charset="0"/>
          </a:endParaRPr>
        </a:p>
      </dgm:t>
    </dgm:pt>
    <dgm:pt modelId="{6120F9DE-7F5A-48B6-AFBF-044422D3DE2A}" type="parTrans" cxnId="{938CE4B8-7F44-44ED-9271-3CCA858ACDD8}">
      <dgm:prSet/>
      <dgm:spPr/>
      <dgm:t>
        <a:bodyPr/>
        <a:lstStyle/>
        <a:p>
          <a:endParaRPr lang="LID4096"/>
        </a:p>
      </dgm:t>
    </dgm:pt>
    <dgm:pt modelId="{FE8AB87B-5833-4310-8588-4A9A1C46A461}" type="sibTrans" cxnId="{938CE4B8-7F44-44ED-9271-3CCA858ACDD8}">
      <dgm:prSet/>
      <dgm:spPr/>
      <dgm:t>
        <a:bodyPr/>
        <a:lstStyle/>
        <a:p>
          <a:endParaRPr lang="LID4096"/>
        </a:p>
      </dgm:t>
    </dgm:pt>
    <dgm:pt modelId="{861EB205-CDD1-42EE-A0BB-5CB9117A1AF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Amasis MT Pro Medium" panose="02040604050005020304" pitchFamily="18" charset="0"/>
            </a:rPr>
            <a:t>Favorite poets are  Edgar Allen Poe and Emily Dickenson </a:t>
          </a:r>
          <a:endParaRPr lang="en-PK" dirty="0">
            <a:solidFill>
              <a:schemeClr val="bg1"/>
            </a:solidFill>
            <a:latin typeface="Amasis MT Pro Medium" panose="02040604050005020304" pitchFamily="18" charset="0"/>
          </a:endParaRPr>
        </a:p>
      </dgm:t>
    </dgm:pt>
    <dgm:pt modelId="{C8DE7142-3A62-4EDA-A96D-3B50EC5C7548}" type="parTrans" cxnId="{5BC27758-14BB-4C0C-9F08-5EC9044D5CA1}">
      <dgm:prSet/>
      <dgm:spPr/>
      <dgm:t>
        <a:bodyPr/>
        <a:lstStyle/>
        <a:p>
          <a:endParaRPr lang="LID4096"/>
        </a:p>
      </dgm:t>
    </dgm:pt>
    <dgm:pt modelId="{114A7416-5819-4FA0-A114-31884412695B}" type="sibTrans" cxnId="{5BC27758-14BB-4C0C-9F08-5EC9044D5CA1}">
      <dgm:prSet/>
      <dgm:spPr/>
      <dgm:t>
        <a:bodyPr/>
        <a:lstStyle/>
        <a:p>
          <a:endParaRPr lang="LID4096"/>
        </a:p>
      </dgm:t>
    </dgm:pt>
    <dgm:pt modelId="{D3AAB3C1-37CE-41C7-ADAC-731760CA2EE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Amasis MT Pro Medium" panose="02040604050005020304" pitchFamily="18" charset="0"/>
            </a:rPr>
            <a:t>Is said to come for Captain America’s optimism brand</a:t>
          </a:r>
          <a:r>
            <a:rPr lang="en-US" dirty="0"/>
            <a:t>. </a:t>
          </a:r>
          <a:endParaRPr lang="en-PK" dirty="0"/>
        </a:p>
      </dgm:t>
    </dgm:pt>
    <dgm:pt modelId="{767855EA-DCA9-4013-A599-FE57D3807413}" type="parTrans" cxnId="{1DCF4D29-46F1-4206-A583-DA48A48226E6}">
      <dgm:prSet/>
      <dgm:spPr/>
      <dgm:t>
        <a:bodyPr/>
        <a:lstStyle/>
        <a:p>
          <a:endParaRPr lang="LID4096"/>
        </a:p>
      </dgm:t>
    </dgm:pt>
    <dgm:pt modelId="{6D41FDBF-D9A8-4198-9A9A-468C537D7FAC}" type="sibTrans" cxnId="{1DCF4D29-46F1-4206-A583-DA48A48226E6}">
      <dgm:prSet/>
      <dgm:spPr/>
      <dgm:t>
        <a:bodyPr/>
        <a:lstStyle/>
        <a:p>
          <a:endParaRPr lang="LID4096"/>
        </a:p>
      </dgm:t>
    </dgm:pt>
    <dgm:pt modelId="{A0B4AB49-ABD3-43E3-B83D-762B39A8AF5E}" type="pres">
      <dgm:prSet presAssocID="{1CD141F4-01D8-41B7-93D7-3D8DD9392BDF}" presName="compositeShape" presStyleCnt="0">
        <dgm:presLayoutVars>
          <dgm:chMax val="7"/>
          <dgm:dir/>
          <dgm:resizeHandles val="exact"/>
        </dgm:presLayoutVars>
      </dgm:prSet>
      <dgm:spPr/>
    </dgm:pt>
    <dgm:pt modelId="{70AD5E0B-3DB0-4463-9E84-FA51B88FDC5E}" type="pres">
      <dgm:prSet presAssocID="{9106CEDB-67A5-4B1C-A8CC-EABF08CAFB3A}" presName="circ1" presStyleLbl="vennNode1" presStyleIdx="0" presStyleCnt="7"/>
      <dgm:spPr/>
    </dgm:pt>
    <dgm:pt modelId="{598322DC-B8D0-446A-B221-E1B29FBC4B31}" type="pres">
      <dgm:prSet presAssocID="{9106CEDB-67A5-4B1C-A8CC-EABF08CAFB3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C1565E4-697C-4762-AC81-D5AEFF812782}" type="pres">
      <dgm:prSet presAssocID="{EAD8E873-283E-437D-A4B3-CA3A58C1260B}" presName="circ2" presStyleLbl="vennNode1" presStyleIdx="1" presStyleCnt="7"/>
      <dgm:spPr/>
    </dgm:pt>
    <dgm:pt modelId="{C1759C1A-E647-4532-BB1B-BB59DA3E05C2}" type="pres">
      <dgm:prSet presAssocID="{EAD8E873-283E-437D-A4B3-CA3A58C1260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06D7CC2-2638-498F-98D8-DC184673589C}" type="pres">
      <dgm:prSet presAssocID="{DB8B7E29-F550-4586-9B74-307D4308A9F9}" presName="circ3" presStyleLbl="vennNode1" presStyleIdx="2" presStyleCnt="7"/>
      <dgm:spPr/>
    </dgm:pt>
    <dgm:pt modelId="{12033A39-E22E-4134-8C16-0B84B52C167A}" type="pres">
      <dgm:prSet presAssocID="{DB8B7E29-F550-4586-9B74-307D4308A9F9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0A3C2E7-C52E-40FD-BE2E-EF71A28F71F7}" type="pres">
      <dgm:prSet presAssocID="{2873AFD0-B689-4C35-B564-643FD7412994}" presName="circ4" presStyleLbl="vennNode1" presStyleIdx="3" presStyleCnt="7"/>
      <dgm:spPr/>
    </dgm:pt>
    <dgm:pt modelId="{CF1DE1E1-F68B-4CC9-B1B8-3447A3F2587E}" type="pres">
      <dgm:prSet presAssocID="{2873AFD0-B689-4C35-B564-643FD7412994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AF55A41-CF09-4848-9802-E2E5B96B879F}" type="pres">
      <dgm:prSet presAssocID="{D182B309-866F-483E-8461-55F96DDABF9D}" presName="circ5" presStyleLbl="vennNode1" presStyleIdx="4" presStyleCnt="7"/>
      <dgm:spPr/>
    </dgm:pt>
    <dgm:pt modelId="{75CA99CB-480F-4D44-8AF4-A2670F60C848}" type="pres">
      <dgm:prSet presAssocID="{D182B309-866F-483E-8461-55F96DDABF9D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F710507-FA4E-4464-BAEF-969385BE8E90}" type="pres">
      <dgm:prSet presAssocID="{861EB205-CDD1-42EE-A0BB-5CB9117A1AF5}" presName="circ6" presStyleLbl="vennNode1" presStyleIdx="5" presStyleCnt="7"/>
      <dgm:spPr/>
    </dgm:pt>
    <dgm:pt modelId="{C94EAE90-31B2-4EAB-8712-DC05BF2D6581}" type="pres">
      <dgm:prSet presAssocID="{861EB205-CDD1-42EE-A0BB-5CB9117A1AF5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3530904-C101-4861-9E96-F09D6B9AEEED}" type="pres">
      <dgm:prSet presAssocID="{D3AAB3C1-37CE-41C7-ADAC-731760CA2EED}" presName="circ7" presStyleLbl="vennNode1" presStyleIdx="6" presStyleCnt="7"/>
      <dgm:spPr/>
    </dgm:pt>
    <dgm:pt modelId="{32B91DC5-3BE4-4AAE-A42A-1FC82AF0468B}" type="pres">
      <dgm:prSet presAssocID="{D3AAB3C1-37CE-41C7-ADAC-731760CA2EED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DCF4D29-46F1-4206-A583-DA48A48226E6}" srcId="{1CD141F4-01D8-41B7-93D7-3D8DD9392BDF}" destId="{D3AAB3C1-37CE-41C7-ADAC-731760CA2EED}" srcOrd="6" destOrd="0" parTransId="{767855EA-DCA9-4013-A599-FE57D3807413}" sibTransId="{6D41FDBF-D9A8-4198-9A9A-468C537D7FAC}"/>
    <dgm:cxn modelId="{9A83213D-36FF-48E0-9D52-1D67A9BF4338}" srcId="{1CD141F4-01D8-41B7-93D7-3D8DD9392BDF}" destId="{2873AFD0-B689-4C35-B564-643FD7412994}" srcOrd="3" destOrd="0" parTransId="{BF528039-24EF-4B4D-9C66-D65895B907EF}" sibTransId="{1D85A698-8A7D-4DDD-8D18-9C3190ECB1E3}"/>
    <dgm:cxn modelId="{9254A168-D1EC-41B1-B572-CCE0334B87BF}" type="presOf" srcId="{861EB205-CDD1-42EE-A0BB-5CB9117A1AF5}" destId="{C94EAE90-31B2-4EAB-8712-DC05BF2D6581}" srcOrd="0" destOrd="0" presId="urn:microsoft.com/office/officeart/2005/8/layout/venn1"/>
    <dgm:cxn modelId="{9AE6AD4D-1282-4F60-8B99-F4F4060E7035}" type="presOf" srcId="{D182B309-866F-483E-8461-55F96DDABF9D}" destId="{75CA99CB-480F-4D44-8AF4-A2670F60C848}" srcOrd="0" destOrd="0" presId="urn:microsoft.com/office/officeart/2005/8/layout/venn1"/>
    <dgm:cxn modelId="{5BC27758-14BB-4C0C-9F08-5EC9044D5CA1}" srcId="{1CD141F4-01D8-41B7-93D7-3D8DD9392BDF}" destId="{861EB205-CDD1-42EE-A0BB-5CB9117A1AF5}" srcOrd="5" destOrd="0" parTransId="{C8DE7142-3A62-4EDA-A96D-3B50EC5C7548}" sibTransId="{114A7416-5819-4FA0-A114-31884412695B}"/>
    <dgm:cxn modelId="{691E697D-A285-4435-9C0F-43AEAC91CE8A}" srcId="{1CD141F4-01D8-41B7-93D7-3D8DD9392BDF}" destId="{9106CEDB-67A5-4B1C-A8CC-EABF08CAFB3A}" srcOrd="0" destOrd="0" parTransId="{40B0091F-3F47-4A05-9A74-016DD2634A1A}" sibTransId="{AA3565B2-546E-4325-BB13-70E8B1A9AF79}"/>
    <dgm:cxn modelId="{6709CF82-39A3-4FBA-87AA-188DDC61216E}" type="presOf" srcId="{EAD8E873-283E-437D-A4B3-CA3A58C1260B}" destId="{C1759C1A-E647-4532-BB1B-BB59DA3E05C2}" srcOrd="0" destOrd="0" presId="urn:microsoft.com/office/officeart/2005/8/layout/venn1"/>
    <dgm:cxn modelId="{3A3F3683-4C73-49CC-98E5-189356E5A1E6}" srcId="{1CD141F4-01D8-41B7-93D7-3D8DD9392BDF}" destId="{EAD8E873-283E-437D-A4B3-CA3A58C1260B}" srcOrd="1" destOrd="0" parTransId="{8FBBB02D-08D5-4755-A342-29EB0B12005D}" sibTransId="{37F47939-B0EB-421E-BACF-DF6573E59F25}"/>
    <dgm:cxn modelId="{5DE3218E-88AF-4734-A055-434A76189447}" srcId="{1CD141F4-01D8-41B7-93D7-3D8DD9392BDF}" destId="{DB8B7E29-F550-4586-9B74-307D4308A9F9}" srcOrd="2" destOrd="0" parTransId="{B7BB36E5-22C5-4654-8AE4-C5485CBB27CA}" sibTransId="{09526A1D-C9BD-4252-B682-2015E977B592}"/>
    <dgm:cxn modelId="{51860299-BE2C-4078-AF11-4E77711FF22F}" type="presOf" srcId="{D3AAB3C1-37CE-41C7-ADAC-731760CA2EED}" destId="{32B91DC5-3BE4-4AAE-A42A-1FC82AF0468B}" srcOrd="0" destOrd="0" presId="urn:microsoft.com/office/officeart/2005/8/layout/venn1"/>
    <dgm:cxn modelId="{AF7FA69B-17FE-4696-BB75-9E3776A0D9E4}" type="presOf" srcId="{DB8B7E29-F550-4586-9B74-307D4308A9F9}" destId="{12033A39-E22E-4134-8C16-0B84B52C167A}" srcOrd="0" destOrd="0" presId="urn:microsoft.com/office/officeart/2005/8/layout/venn1"/>
    <dgm:cxn modelId="{938CE4B8-7F44-44ED-9271-3CCA858ACDD8}" srcId="{1CD141F4-01D8-41B7-93D7-3D8DD9392BDF}" destId="{D182B309-866F-483E-8461-55F96DDABF9D}" srcOrd="4" destOrd="0" parTransId="{6120F9DE-7F5A-48B6-AFBF-044422D3DE2A}" sibTransId="{FE8AB87B-5833-4310-8588-4A9A1C46A461}"/>
    <dgm:cxn modelId="{1AC803DC-27D2-4461-9B60-33FA45A571BF}" type="presOf" srcId="{9106CEDB-67A5-4B1C-A8CC-EABF08CAFB3A}" destId="{598322DC-B8D0-446A-B221-E1B29FBC4B31}" srcOrd="0" destOrd="0" presId="urn:microsoft.com/office/officeart/2005/8/layout/venn1"/>
    <dgm:cxn modelId="{A2DF0FDE-95A0-4C13-B585-5C3D36041E66}" type="presOf" srcId="{2873AFD0-B689-4C35-B564-643FD7412994}" destId="{CF1DE1E1-F68B-4CC9-B1B8-3447A3F2587E}" srcOrd="0" destOrd="0" presId="urn:microsoft.com/office/officeart/2005/8/layout/venn1"/>
    <dgm:cxn modelId="{64F824E0-6070-44C5-9325-1A84828C9A59}" type="presOf" srcId="{1CD141F4-01D8-41B7-93D7-3D8DD9392BDF}" destId="{A0B4AB49-ABD3-43E3-B83D-762B39A8AF5E}" srcOrd="0" destOrd="0" presId="urn:microsoft.com/office/officeart/2005/8/layout/venn1"/>
    <dgm:cxn modelId="{97131695-ABEB-4825-A33C-BCFB7DC9365A}" type="presParOf" srcId="{A0B4AB49-ABD3-43E3-B83D-762B39A8AF5E}" destId="{70AD5E0B-3DB0-4463-9E84-FA51B88FDC5E}" srcOrd="0" destOrd="0" presId="urn:microsoft.com/office/officeart/2005/8/layout/venn1"/>
    <dgm:cxn modelId="{96016620-C625-40B7-9BC3-665EFB98F53B}" type="presParOf" srcId="{A0B4AB49-ABD3-43E3-B83D-762B39A8AF5E}" destId="{598322DC-B8D0-446A-B221-E1B29FBC4B31}" srcOrd="1" destOrd="0" presId="urn:microsoft.com/office/officeart/2005/8/layout/venn1"/>
    <dgm:cxn modelId="{9D131FF4-8765-4A7B-B903-D832ACB1E4FF}" type="presParOf" srcId="{A0B4AB49-ABD3-43E3-B83D-762B39A8AF5E}" destId="{EC1565E4-697C-4762-AC81-D5AEFF812782}" srcOrd="2" destOrd="0" presId="urn:microsoft.com/office/officeart/2005/8/layout/venn1"/>
    <dgm:cxn modelId="{C6883C67-65C1-4C85-B3CE-AC409CC425A7}" type="presParOf" srcId="{A0B4AB49-ABD3-43E3-B83D-762B39A8AF5E}" destId="{C1759C1A-E647-4532-BB1B-BB59DA3E05C2}" srcOrd="3" destOrd="0" presId="urn:microsoft.com/office/officeart/2005/8/layout/venn1"/>
    <dgm:cxn modelId="{615843F4-6AD8-4F87-9096-BFE9077265DB}" type="presParOf" srcId="{A0B4AB49-ABD3-43E3-B83D-762B39A8AF5E}" destId="{806D7CC2-2638-498F-98D8-DC184673589C}" srcOrd="4" destOrd="0" presId="urn:microsoft.com/office/officeart/2005/8/layout/venn1"/>
    <dgm:cxn modelId="{21CB26CA-E255-4181-A596-760DC889D07E}" type="presParOf" srcId="{A0B4AB49-ABD3-43E3-B83D-762B39A8AF5E}" destId="{12033A39-E22E-4134-8C16-0B84B52C167A}" srcOrd="5" destOrd="0" presId="urn:microsoft.com/office/officeart/2005/8/layout/venn1"/>
    <dgm:cxn modelId="{4E16069B-5914-43FF-A69F-3EFBF25A553E}" type="presParOf" srcId="{A0B4AB49-ABD3-43E3-B83D-762B39A8AF5E}" destId="{D0A3C2E7-C52E-40FD-BE2E-EF71A28F71F7}" srcOrd="6" destOrd="0" presId="urn:microsoft.com/office/officeart/2005/8/layout/venn1"/>
    <dgm:cxn modelId="{08467CD2-D2D2-4244-A850-2CD196858B0F}" type="presParOf" srcId="{A0B4AB49-ABD3-43E3-B83D-762B39A8AF5E}" destId="{CF1DE1E1-F68B-4CC9-B1B8-3447A3F2587E}" srcOrd="7" destOrd="0" presId="urn:microsoft.com/office/officeart/2005/8/layout/venn1"/>
    <dgm:cxn modelId="{37BCD156-5569-4F2C-A1A2-6AF6BDC12819}" type="presParOf" srcId="{A0B4AB49-ABD3-43E3-B83D-762B39A8AF5E}" destId="{6AF55A41-CF09-4848-9802-E2E5B96B879F}" srcOrd="8" destOrd="0" presId="urn:microsoft.com/office/officeart/2005/8/layout/venn1"/>
    <dgm:cxn modelId="{52A88C49-9021-4EF4-9705-17C46C00F8B5}" type="presParOf" srcId="{A0B4AB49-ABD3-43E3-B83D-762B39A8AF5E}" destId="{75CA99CB-480F-4D44-8AF4-A2670F60C848}" srcOrd="9" destOrd="0" presId="urn:microsoft.com/office/officeart/2005/8/layout/venn1"/>
    <dgm:cxn modelId="{B0B79898-9991-4025-8E84-243DB1FF7B85}" type="presParOf" srcId="{A0B4AB49-ABD3-43E3-B83D-762B39A8AF5E}" destId="{4F710507-FA4E-4464-BAEF-969385BE8E90}" srcOrd="10" destOrd="0" presId="urn:microsoft.com/office/officeart/2005/8/layout/venn1"/>
    <dgm:cxn modelId="{1881EAA4-CEA8-4A96-B2E7-E1D092DFAA8C}" type="presParOf" srcId="{A0B4AB49-ABD3-43E3-B83D-762B39A8AF5E}" destId="{C94EAE90-31B2-4EAB-8712-DC05BF2D6581}" srcOrd="11" destOrd="0" presId="urn:microsoft.com/office/officeart/2005/8/layout/venn1"/>
    <dgm:cxn modelId="{A55C13F5-038F-41C4-9F9B-DEED56A8D4E6}" type="presParOf" srcId="{A0B4AB49-ABD3-43E3-B83D-762B39A8AF5E}" destId="{13530904-C101-4861-9E96-F09D6B9AEEED}" srcOrd="12" destOrd="0" presId="urn:microsoft.com/office/officeart/2005/8/layout/venn1"/>
    <dgm:cxn modelId="{13777C42-6A70-4375-8FA2-0EEFBC6BCC1A}" type="presParOf" srcId="{A0B4AB49-ABD3-43E3-B83D-762B39A8AF5E}" destId="{32B91DC5-3BE4-4AAE-A42A-1FC82AF0468B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AD5E0B-3DB0-4463-9E84-FA51B88FDC5E}">
      <dsp:nvSpPr>
        <dsp:cNvPr id="0" name=""/>
        <dsp:cNvSpPr/>
      </dsp:nvSpPr>
      <dsp:spPr>
        <a:xfrm>
          <a:off x="2980402" y="1417259"/>
          <a:ext cx="1815605" cy="1815828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98322DC-B8D0-446A-B221-E1B29FBC4B31}">
      <dsp:nvSpPr>
        <dsp:cNvPr id="0" name=""/>
        <dsp:cNvSpPr/>
      </dsp:nvSpPr>
      <dsp:spPr>
        <a:xfrm>
          <a:off x="2848014" y="0"/>
          <a:ext cx="2080381" cy="111332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  <a:latin typeface="Amasis MT Pro Medium" panose="02040604050005020304" pitchFamily="18" charset="0"/>
            </a:rPr>
            <a:t>She studied at The City School </a:t>
          </a:r>
          <a:endParaRPr lang="en-PK" sz="2100" kern="1200" dirty="0">
            <a:solidFill>
              <a:schemeClr val="bg1"/>
            </a:solidFill>
            <a:latin typeface="Amasis MT Pro Medium" panose="02040604050005020304" pitchFamily="18" charset="0"/>
          </a:endParaRPr>
        </a:p>
      </dsp:txBody>
      <dsp:txXfrm>
        <a:off x="2848014" y="0"/>
        <a:ext cx="2080381" cy="1113322"/>
      </dsp:txXfrm>
    </dsp:sp>
    <dsp:sp modelId="{EC1565E4-697C-4762-AC81-D5AEFF812782}">
      <dsp:nvSpPr>
        <dsp:cNvPr id="0" name=""/>
        <dsp:cNvSpPr/>
      </dsp:nvSpPr>
      <dsp:spPr>
        <a:xfrm>
          <a:off x="3512980" y="1673323"/>
          <a:ext cx="1815605" cy="1815828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1759C1A-E647-4532-BB1B-BB59DA3E05C2}">
      <dsp:nvSpPr>
        <dsp:cNvPr id="0" name=""/>
        <dsp:cNvSpPr/>
      </dsp:nvSpPr>
      <dsp:spPr>
        <a:xfrm>
          <a:off x="5552510" y="1057656"/>
          <a:ext cx="1966906" cy="122465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  <a:latin typeface="Amasis MT Pro Medium" panose="02040604050005020304" pitchFamily="18" charset="0"/>
            </a:rPr>
            <a:t>Topped at all academies she went to</a:t>
          </a:r>
          <a:endParaRPr lang="en-PK" sz="2100" kern="1200" dirty="0">
            <a:solidFill>
              <a:schemeClr val="bg1"/>
            </a:solidFill>
            <a:latin typeface="Amasis MT Pro Medium" panose="02040604050005020304" pitchFamily="18" charset="0"/>
          </a:endParaRPr>
        </a:p>
      </dsp:txBody>
      <dsp:txXfrm>
        <a:off x="5552510" y="1057656"/>
        <a:ext cx="1966906" cy="1224654"/>
      </dsp:txXfrm>
    </dsp:sp>
    <dsp:sp modelId="{806D7CC2-2638-498F-98D8-DC184673589C}">
      <dsp:nvSpPr>
        <dsp:cNvPr id="0" name=""/>
        <dsp:cNvSpPr/>
      </dsp:nvSpPr>
      <dsp:spPr>
        <a:xfrm>
          <a:off x="3643855" y="2249467"/>
          <a:ext cx="1815605" cy="1815828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2033A39-E22E-4134-8C16-0B84B52C167A}">
      <dsp:nvSpPr>
        <dsp:cNvPr id="0" name=""/>
        <dsp:cNvSpPr/>
      </dsp:nvSpPr>
      <dsp:spPr>
        <a:xfrm>
          <a:off x="5741636" y="2616307"/>
          <a:ext cx="1929081" cy="13081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bg1"/>
              </a:solidFill>
              <a:latin typeface="Amasis MT Pro Medium" panose="02040604050005020304" pitchFamily="18" charset="0"/>
            </a:rPr>
            <a:t>Joined a photoshop summer camp but ended up leaving because of chicken pox</a:t>
          </a:r>
          <a:endParaRPr lang="en-PK" sz="2100" kern="1200" dirty="0">
            <a:solidFill>
              <a:schemeClr val="bg1"/>
            </a:solidFill>
            <a:latin typeface="Amasis MT Pro Medium" panose="02040604050005020304" pitchFamily="18" charset="0"/>
          </a:endParaRPr>
        </a:p>
      </dsp:txBody>
      <dsp:txXfrm>
        <a:off x="5741636" y="2616307"/>
        <a:ext cx="1929081" cy="1308153"/>
      </dsp:txXfrm>
    </dsp:sp>
    <dsp:sp modelId="{D0A3C2E7-C52E-40FD-BE2E-EF71A28F71F7}">
      <dsp:nvSpPr>
        <dsp:cNvPr id="0" name=""/>
        <dsp:cNvSpPr/>
      </dsp:nvSpPr>
      <dsp:spPr>
        <a:xfrm>
          <a:off x="3275438" y="2711496"/>
          <a:ext cx="1815605" cy="1815828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F1DE1E1-F68B-4CC9-B1B8-3447A3F2587E}">
      <dsp:nvSpPr>
        <dsp:cNvPr id="0" name=""/>
        <dsp:cNvSpPr/>
      </dsp:nvSpPr>
      <dsp:spPr>
        <a:xfrm>
          <a:off x="4909483" y="4369789"/>
          <a:ext cx="2080381" cy="119682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Amasis MT Pro Medium" panose="02040604050005020304" pitchFamily="18" charset="0"/>
            </a:rPr>
            <a:t>Aspiring CSS Officer</a:t>
          </a:r>
          <a:endParaRPr lang="en-PK" sz="2000" kern="1200" dirty="0">
            <a:solidFill>
              <a:schemeClr val="bg1"/>
            </a:solidFill>
            <a:latin typeface="Amasis MT Pro Medium" panose="02040604050005020304" pitchFamily="18" charset="0"/>
          </a:endParaRPr>
        </a:p>
      </dsp:txBody>
      <dsp:txXfrm>
        <a:off x="4909483" y="4369789"/>
        <a:ext cx="2080381" cy="1196821"/>
      </dsp:txXfrm>
    </dsp:sp>
    <dsp:sp modelId="{6AF55A41-CF09-4848-9802-E2E5B96B879F}">
      <dsp:nvSpPr>
        <dsp:cNvPr id="0" name=""/>
        <dsp:cNvSpPr/>
      </dsp:nvSpPr>
      <dsp:spPr>
        <a:xfrm>
          <a:off x="2685366" y="2711496"/>
          <a:ext cx="1815605" cy="1815828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5CA99CB-480F-4D44-8AF4-A2670F60C848}">
      <dsp:nvSpPr>
        <dsp:cNvPr id="0" name=""/>
        <dsp:cNvSpPr/>
      </dsp:nvSpPr>
      <dsp:spPr>
        <a:xfrm>
          <a:off x="786545" y="4369789"/>
          <a:ext cx="2080381" cy="119682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Amasis MT Pro Medium" panose="02040604050005020304" pitchFamily="18" charset="0"/>
            </a:rPr>
            <a:t>Has read most of the classics</a:t>
          </a:r>
          <a:endParaRPr lang="en-PK" sz="2000" kern="1200" dirty="0">
            <a:solidFill>
              <a:schemeClr val="bg1"/>
            </a:solidFill>
            <a:latin typeface="Amasis MT Pro Medium" panose="02040604050005020304" pitchFamily="18" charset="0"/>
          </a:endParaRPr>
        </a:p>
      </dsp:txBody>
      <dsp:txXfrm>
        <a:off x="786545" y="4369789"/>
        <a:ext cx="2080381" cy="1196821"/>
      </dsp:txXfrm>
    </dsp:sp>
    <dsp:sp modelId="{4F710507-FA4E-4464-BAEF-969385BE8E90}">
      <dsp:nvSpPr>
        <dsp:cNvPr id="0" name=""/>
        <dsp:cNvSpPr/>
      </dsp:nvSpPr>
      <dsp:spPr>
        <a:xfrm>
          <a:off x="2316949" y="2249467"/>
          <a:ext cx="1815605" cy="1815828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94EAE90-31B2-4EAB-8712-DC05BF2D6581}">
      <dsp:nvSpPr>
        <dsp:cNvPr id="0" name=""/>
        <dsp:cNvSpPr/>
      </dsp:nvSpPr>
      <dsp:spPr>
        <a:xfrm>
          <a:off x="105693" y="2616307"/>
          <a:ext cx="1929081" cy="130815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Amasis MT Pro Medium" panose="02040604050005020304" pitchFamily="18" charset="0"/>
            </a:rPr>
            <a:t>Favorite poets are  Edgar Allen Poe and Emily Dickenson </a:t>
          </a:r>
          <a:endParaRPr lang="en-PK" sz="2000" kern="1200" dirty="0">
            <a:solidFill>
              <a:schemeClr val="bg1"/>
            </a:solidFill>
            <a:latin typeface="Amasis MT Pro Medium" panose="02040604050005020304" pitchFamily="18" charset="0"/>
          </a:endParaRPr>
        </a:p>
      </dsp:txBody>
      <dsp:txXfrm>
        <a:off x="105693" y="2616307"/>
        <a:ext cx="1929081" cy="1308153"/>
      </dsp:txXfrm>
    </dsp:sp>
    <dsp:sp modelId="{13530904-C101-4861-9E96-F09D6B9AEEED}">
      <dsp:nvSpPr>
        <dsp:cNvPr id="0" name=""/>
        <dsp:cNvSpPr/>
      </dsp:nvSpPr>
      <dsp:spPr>
        <a:xfrm>
          <a:off x="2447824" y="1673323"/>
          <a:ext cx="1815605" cy="1815828"/>
        </a:xfrm>
        <a:prstGeom prst="ellipse">
          <a:avLst/>
        </a:prstGeom>
        <a:gradFill rotWithShape="0">
          <a:gsLst>
            <a:gs pos="0">
              <a:schemeClr val="dk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2B91DC5-3BE4-4AAE-A42A-1FC82AF0468B}">
      <dsp:nvSpPr>
        <dsp:cNvPr id="0" name=""/>
        <dsp:cNvSpPr/>
      </dsp:nvSpPr>
      <dsp:spPr>
        <a:xfrm>
          <a:off x="256993" y="1057656"/>
          <a:ext cx="1966906" cy="122465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latin typeface="Amasis MT Pro Medium" panose="02040604050005020304" pitchFamily="18" charset="0"/>
            </a:rPr>
            <a:t>Is said to come for Captain America’s optimism brand</a:t>
          </a:r>
          <a:r>
            <a:rPr lang="en-US" sz="2000" kern="1200" dirty="0"/>
            <a:t>. </a:t>
          </a:r>
          <a:endParaRPr lang="en-PK" sz="2000" kern="1200" dirty="0"/>
        </a:p>
      </dsp:txBody>
      <dsp:txXfrm>
        <a:off x="256993" y="1057656"/>
        <a:ext cx="1966906" cy="1224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9T16:13:15.96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95E0-A9C7-47FE-9E0D-4038C06227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DAA68-0340-4476-BD4D-7E9426245A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E7092-2E6C-4C57-A870-9B9BE4B34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0435-27B0-4894-81CB-0A55FA7AB922}" type="datetimeFigureOut">
              <a:rPr lang="LID4096" smtClean="0"/>
              <a:t>12/12/2021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F25E0-E1A3-4911-AA45-7594C6D0A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C7E75-9AA1-4943-BB1B-D1BEEB572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B0827-9CBC-4F4F-A52F-101D99FA2FA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24705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1E365-DFE9-437B-B71A-ACDBA65A6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B335DF-8CC4-4216-8FA4-096155C9E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CACB8-E8F6-45E9-8D4C-031BB7732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0435-27B0-4894-81CB-0A55FA7AB922}" type="datetimeFigureOut">
              <a:rPr lang="LID4096" smtClean="0"/>
              <a:t>12/12/2021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5F0EE-1614-4822-A4C6-D04902D15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07FD4-0F56-4593-BDF5-382078928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B0827-9CBC-4F4F-A52F-101D99FA2FA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879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401B-E95B-4DFE-89BF-498757868C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1D6CB-B358-4352-A117-70BF84AD9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C283E-03A1-4282-9329-9F3A35711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0435-27B0-4894-81CB-0A55FA7AB922}" type="datetimeFigureOut">
              <a:rPr lang="LID4096" smtClean="0"/>
              <a:t>12/12/2021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59D6F-65B7-40C5-89A9-120BB3A4E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8DE4D-4B85-4E53-A451-29850B23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B0827-9CBC-4F4F-A52F-101D99FA2FA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8829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E1D8-2920-473B-9BA8-EF4C2C3B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667F-7393-41F3-916A-EF2AC82E8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04228-6222-4706-94D6-A595759C5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0435-27B0-4894-81CB-0A55FA7AB922}" type="datetimeFigureOut">
              <a:rPr lang="LID4096" smtClean="0"/>
              <a:t>12/12/2021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7305E-A16D-49CC-B6BB-B15DFEE2E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FC199-E17F-45C9-924C-F1BB0677A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B0827-9CBC-4F4F-A52F-101D99FA2FA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8133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DF6A-AA91-461A-BA67-D1130B2CC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445C2-DAEB-4020-8AC8-4905F9C0B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87F87-CDCE-4963-A5B0-1AAF5B1C6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0435-27B0-4894-81CB-0A55FA7AB922}" type="datetimeFigureOut">
              <a:rPr lang="LID4096" smtClean="0"/>
              <a:t>12/12/2021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3469-C48C-49D7-9629-78999DCA7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F816F-F582-4B46-80CB-3DF90EF59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B0827-9CBC-4F4F-A52F-101D99FA2FA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14997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1E16-1389-4B53-8E7A-F72B9141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AE647-78E1-4678-8B86-B19A6F9F8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669C4-BB3B-4B0B-A170-275E28CD2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D4A6C-72C6-4566-B454-2A249EBAE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0435-27B0-4894-81CB-0A55FA7AB922}" type="datetimeFigureOut">
              <a:rPr lang="LID4096" smtClean="0"/>
              <a:t>12/12/2021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94DBD-4472-4A4E-8262-815F5C7B7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22DDD-0417-4C41-9E4A-2BE12216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B0827-9CBC-4F4F-A52F-101D99FA2FA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28833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9AED8-C9F8-45B4-9C19-91F00A73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88F68-51A6-47DA-B0E0-2F0455E4D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A4B5D9-66CA-46A6-AA36-0EF330E43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200CF-3716-43BF-A38A-F0DA4BF67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0D1BF2-FB09-42F0-97C2-0B93FBB82A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8BEB9D-5AD3-4E56-AB0C-DF92641C6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0435-27B0-4894-81CB-0A55FA7AB922}" type="datetimeFigureOut">
              <a:rPr lang="LID4096" smtClean="0"/>
              <a:t>12/12/2021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4E7B45-944F-46A7-BC7C-4194F367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F4C269-64EE-466A-B3C5-51BA46104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B0827-9CBC-4F4F-A52F-101D99FA2FA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096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3413C-B12B-4AF3-8692-EDFDA96B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F7F440-4931-4390-B99C-04CEF5F8A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0435-27B0-4894-81CB-0A55FA7AB922}" type="datetimeFigureOut">
              <a:rPr lang="LID4096" smtClean="0"/>
              <a:t>12/12/2021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C5174-5F67-49A8-9EF5-BE7A984CC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32D4C-6712-4180-9B71-9DAA4A658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B0827-9CBC-4F4F-A52F-101D99FA2FA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58039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0A60B-013F-4990-9316-8F191BF0C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0435-27B0-4894-81CB-0A55FA7AB922}" type="datetimeFigureOut">
              <a:rPr lang="LID4096" smtClean="0"/>
              <a:t>12/12/2021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647EA1-12C7-4B69-8625-C3B235D51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1742B-803A-4742-847B-5B518AF9D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B0827-9CBC-4F4F-A52F-101D99FA2FA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8075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304E2-1AC2-4F6B-AD5E-5D7E26159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CDED0-08A5-48E2-8399-795138F86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59AB8-663E-433B-A374-42045D76A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A866F-3106-4952-B671-DDC47A843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0435-27B0-4894-81CB-0A55FA7AB922}" type="datetimeFigureOut">
              <a:rPr lang="LID4096" smtClean="0"/>
              <a:t>12/12/2021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6E7C1-9F7D-4AB8-AD37-113F7519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52461-8A83-472E-A32D-1FDF7972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B0827-9CBC-4F4F-A52F-101D99FA2FA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5680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B669-6B74-4467-95D4-417220F08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D14D41-D21F-40CF-86FC-0B1CCDB54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6970C9-8E06-4019-9847-72EAC4ADB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807B2-E162-4FF1-9B69-00159860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A0435-27B0-4894-81CB-0A55FA7AB922}" type="datetimeFigureOut">
              <a:rPr lang="LID4096" smtClean="0"/>
              <a:t>12/12/2021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A1402-F305-45C9-B4D2-F8629E87B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BCF0A-5EAA-4FEB-ACAA-F0FC1AAC3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B0827-9CBC-4F4F-A52F-101D99FA2FA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921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925BE9-26A3-4D13-AC57-FF9A2FD31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2045D-D11A-43BB-93A7-D639CECEE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5F63B-2A5B-4E25-A979-C3DA560BD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A0435-27B0-4894-81CB-0A55FA7AB922}" type="datetimeFigureOut">
              <a:rPr lang="LID4096" smtClean="0"/>
              <a:t>12/12/2021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29A00-C7EE-4CB5-AD7A-0E40E3412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89C49-755F-400F-B139-14E934AD8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B0827-9CBC-4F4F-A52F-101D99FA2FA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6370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12.png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17/06/relationships/model3d" Target="../media/model3d1.glb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1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40.png"/><Relationship Id="rId12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5" Type="http://schemas.openxmlformats.org/officeDocument/2006/relationships/customXml" Target="../ink/ink1.xml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38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270000" b="-2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B3B1-4203-4579-B65A-69528F67B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2660" y="1831669"/>
            <a:ext cx="5056681" cy="1360556"/>
          </a:xfrm>
        </p:spPr>
        <p:txBody>
          <a:bodyPr>
            <a:normAutofit/>
          </a:bodyPr>
          <a:lstStyle/>
          <a:p>
            <a:r>
              <a:rPr lang="en-US" dirty="0">
                <a:latin typeface="Vogue" pitchFamily="2" charset="0"/>
                <a:cs typeface="Aldhabi" panose="01000000000000000000" pitchFamily="2" charset="-78"/>
              </a:rPr>
              <a:t>The story of</a:t>
            </a:r>
            <a:endParaRPr lang="LID4096" dirty="0">
              <a:latin typeface="Vogue" pitchFamily="2" charset="0"/>
              <a:cs typeface="Aldhabi" panose="010000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81E3C-2CB5-4757-A3F0-6D32AF55A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551" y="3192225"/>
            <a:ext cx="9298897" cy="16557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Segoe Script" panose="030B0504020000000003" pitchFamily="66" charset="0"/>
              </a:rPr>
              <a:t>Anaushey Batool</a:t>
            </a:r>
            <a:endParaRPr lang="LID4096" sz="3200" dirty="0">
              <a:latin typeface="Segoe Script" panose="030B0504020000000003" pitchFamily="66" charset="0"/>
            </a:endParaRP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A4F72323-1BEC-4C7A-85AD-70970AA62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491" y="1615183"/>
            <a:ext cx="5056682" cy="52428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67F268-F70E-4885-9D5F-5D5FFE631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51976" y="-30480"/>
            <a:ext cx="4467072" cy="46315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FC5E42D-D92C-4D8C-9C17-671BA53E1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954" y="1831669"/>
            <a:ext cx="1507403" cy="25879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1F6BB4A-8B38-4E11-B6CC-F7CB5EE24D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526710">
            <a:off x="2893931" y="1679645"/>
            <a:ext cx="1549735" cy="2666548"/>
          </a:xfrm>
          <a:prstGeom prst="rect">
            <a:avLst/>
          </a:prstGeom>
        </p:spPr>
      </p:pic>
      <p:pic>
        <p:nvPicPr>
          <p:cNvPr id="37" name="Fiji Blue - space makes me sad (Lyric Video) (320 kbps) (1)">
            <a:hlinkClick r:id="" action="ppaction://media"/>
            <a:extLst>
              <a:ext uri="{FF2B5EF4-FFF2-40B4-BE49-F238E27FC236}">
                <a16:creationId xmlns:a16="http://schemas.microsoft.com/office/drawing/2014/main" id="{0720C71C-D226-4704-B19A-1881EDF6E3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4457" y="6354603"/>
            <a:ext cx="464231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000"/>
            <a:lum/>
          </a:blip>
          <a:srcRect/>
          <a:stretch>
            <a:fillRect t="-201000" b="-20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439CA-7E61-4439-8C52-12670BC17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275"/>
            <a:ext cx="10515600" cy="11100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u="sng" dirty="0">
                <a:solidFill>
                  <a:srgbClr val="002060"/>
                </a:solidFill>
                <a:latin typeface="Black Rocket" pitchFamily="2" charset="0"/>
              </a:rPr>
              <a:t>Looks like that’ll be all</a:t>
            </a:r>
            <a:endParaRPr lang="LID4096" sz="4800" u="sng" dirty="0">
              <a:solidFill>
                <a:srgbClr val="002060"/>
              </a:solidFill>
              <a:latin typeface="Black Rocket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6F400-9B12-4406-8F82-C84437F84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3133725"/>
            <a:ext cx="4581525" cy="3724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2734A5-BF5A-4428-B805-CE03074BB049}"/>
              </a:ext>
            </a:extLst>
          </p:cNvPr>
          <p:cNvSpPr txBox="1"/>
          <p:nvPr/>
        </p:nvSpPr>
        <p:spPr>
          <a:xfrm>
            <a:off x="8200104" y="5442154"/>
            <a:ext cx="3303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dern Love" panose="04090805081005020601" pitchFamily="82" charset="0"/>
              </a:rPr>
              <a:t>It’s okay here’s a llama</a:t>
            </a:r>
            <a:endParaRPr lang="LID4096" sz="2800" dirty="0">
              <a:latin typeface="Modern Love" panose="04090805081005020601" pitchFamily="8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618D0-C618-4368-8C8A-194C794D7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7636" y="1032385"/>
            <a:ext cx="2330245" cy="4365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9676F1-4A90-4387-AB7B-0908B8004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338" y="2050026"/>
            <a:ext cx="5466724" cy="5466724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0676ED68-20D3-4B7B-B942-4D1B41317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361" y="-142706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8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1000" b="-20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0CC815-AC83-4CFE-AE48-23A25152C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505" y="-144718"/>
            <a:ext cx="5541176" cy="63206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5F47D-5524-46ED-BEE5-D38F93C7D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5633" y="0"/>
            <a:ext cx="5536367" cy="4019269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sz="5400" spc="600" dirty="0">
                <a:latin typeface="Monalisa" pitchFamily="2" charset="0"/>
              </a:rPr>
              <a:t>she hopes you make good choices and stay safe out there </a:t>
            </a:r>
          </a:p>
          <a:p>
            <a:pPr marL="0" indent="0" algn="r">
              <a:buNone/>
            </a:pPr>
            <a:r>
              <a:rPr lang="en-US" sz="5400" spc="600" dirty="0">
                <a:latin typeface="Monalisa" pitchFamily="2" charset="0"/>
              </a:rPr>
              <a:t>and like she lives to see the snow and her family happy,</a:t>
            </a:r>
          </a:p>
          <a:p>
            <a:pPr marL="0" indent="0" algn="r">
              <a:buNone/>
            </a:pPr>
            <a:r>
              <a:rPr lang="en-US" sz="5400" spc="600" dirty="0">
                <a:latin typeface="Monalisa" pitchFamily="2" charset="0"/>
              </a:rPr>
              <a:t>she hopes you find something too</a:t>
            </a:r>
            <a:r>
              <a:rPr lang="en-US" sz="4000" dirty="0">
                <a:latin typeface="Monalisa" pitchFamily="2" charset="0"/>
              </a:rPr>
              <a:t>. </a:t>
            </a:r>
            <a:endParaRPr lang="LID4096" sz="4000" dirty="0">
              <a:latin typeface="Monalisa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067385-FBEF-4E8B-AE0B-8AD731379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0" y="4436229"/>
            <a:ext cx="3622285" cy="3479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9C2330-C9CB-4191-83E2-408CD44FFA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6811">
            <a:off x="417790" y="368211"/>
            <a:ext cx="3955323" cy="3282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6F3B90-E656-4DF4-A0C6-F708D2FE4A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032">
            <a:off x="-348437" y="1188594"/>
            <a:ext cx="3438525" cy="6105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0D8793-35AF-43A7-803B-707005760B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0717">
            <a:off x="3540057" y="-302953"/>
            <a:ext cx="3381375" cy="33813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46244D-03A4-4C3E-A3EC-B70E4D950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062" y="2594246"/>
            <a:ext cx="2378095" cy="40827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A0B432-4560-4361-8703-7EFE96FD904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84" y="3641713"/>
            <a:ext cx="5353941" cy="22904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755C5F1-66B8-45E6-8FFA-624DC1899C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443" y="4170888"/>
            <a:ext cx="2019770" cy="12320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397E11-28F5-4C7D-B16F-7ADACA4EA4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676" y="3779475"/>
            <a:ext cx="1140220" cy="47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5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0" b="-2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58003E-D808-4BBA-8EA4-EDAB2C984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556" y="-48491"/>
            <a:ext cx="3978441" cy="6857999"/>
          </a:xfrm>
          <a:prstGeom prst="rect">
            <a:avLst/>
          </a:prstGeom>
        </p:spPr>
      </p:pic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ED716FDF-8B7A-45F0-BD4F-53C9E6D81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39" y="1"/>
            <a:ext cx="8213557" cy="68579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62CD8E-B1B0-4B4C-9CD1-6D78EA4AB7F4}"/>
              </a:ext>
            </a:extLst>
          </p:cNvPr>
          <p:cNvSpPr txBox="1"/>
          <p:nvPr/>
        </p:nvSpPr>
        <p:spPr>
          <a:xfrm>
            <a:off x="2422358" y="1588168"/>
            <a:ext cx="36736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Script" panose="030B0504020000000003" pitchFamily="66" charset="0"/>
                <a:cs typeface="Aldhabi" panose="01000000000000000000" pitchFamily="2" charset="-78"/>
              </a:rPr>
              <a:t>Born on 11</a:t>
            </a:r>
            <a:r>
              <a:rPr lang="en-US" sz="2400" baseline="30000" dirty="0">
                <a:latin typeface="Segoe Script" panose="030B0504020000000003" pitchFamily="66" charset="0"/>
                <a:cs typeface="Aldhabi" panose="01000000000000000000" pitchFamily="2" charset="-78"/>
              </a:rPr>
              <a:t>th</a:t>
            </a:r>
            <a:r>
              <a:rPr lang="en-US" sz="2400" dirty="0">
                <a:latin typeface="Segoe Script" panose="030B0504020000000003" pitchFamily="66" charset="0"/>
                <a:cs typeface="Aldhabi" panose="01000000000000000000" pitchFamily="2" charset="-78"/>
              </a:rPr>
              <a:t> of August 2003, she is a </a:t>
            </a:r>
            <a:r>
              <a:rPr lang="en-US" sz="2400" dirty="0" err="1">
                <a:latin typeface="Segoe Script" panose="030B0504020000000003" pitchFamily="66" charset="0"/>
                <a:cs typeface="Aldhabi" panose="01000000000000000000" pitchFamily="2" charset="-78"/>
              </a:rPr>
              <a:t>leo</a:t>
            </a:r>
            <a:r>
              <a:rPr lang="en-US" sz="2400" dirty="0">
                <a:latin typeface="Segoe Script" panose="030B0504020000000003" pitchFamily="66" charset="0"/>
                <a:cs typeface="Aldhabi" panose="01000000000000000000" pitchFamily="2" charset="-78"/>
              </a:rPr>
              <a:t> through &amp; through.</a:t>
            </a:r>
          </a:p>
          <a:p>
            <a:r>
              <a:rPr lang="en-US" sz="2400" dirty="0">
                <a:latin typeface="Segoe Script" panose="030B0504020000000003" pitchFamily="66" charset="0"/>
                <a:cs typeface="Aldhabi" panose="01000000000000000000" pitchFamily="2" charset="-78"/>
              </a:rPr>
              <a:t>Her birthplace is sukkur but she was raised in Islamabad.</a:t>
            </a:r>
            <a:endParaRPr lang="LID4096" sz="2400" dirty="0">
              <a:latin typeface="Segoe Script" panose="030B0504020000000003" pitchFamily="66" charset="0"/>
              <a:cs typeface="Aldhabi" panose="01000000000000000000" pitchFamily="2" charset="-78"/>
            </a:endParaRPr>
          </a:p>
        </p:txBody>
      </p:sp>
      <p:pic>
        <p:nvPicPr>
          <p:cNvPr id="26" name="Picture 25" descr="Background pattern&#10;&#10;Description automatically generated">
            <a:extLst>
              <a:ext uri="{FF2B5EF4-FFF2-40B4-BE49-F238E27FC236}">
                <a16:creationId xmlns:a16="http://schemas.microsoft.com/office/drawing/2014/main" id="{863621DA-8AA0-460E-A99B-73422EBAA1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492" y="239984"/>
            <a:ext cx="4222993" cy="30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4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1000" b="-20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B103E46A-465E-4FC7-960E-C294726FF865}"/>
              </a:ext>
            </a:extLst>
          </p:cNvPr>
          <p:cNvGrpSpPr/>
          <p:nvPr/>
        </p:nvGrpSpPr>
        <p:grpSpPr>
          <a:xfrm>
            <a:off x="3761873" y="1242609"/>
            <a:ext cx="4668253" cy="2005263"/>
            <a:chOff x="3449051" y="577516"/>
            <a:chExt cx="4668253" cy="200526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C5CD020-C4EB-46FF-9C5F-05F94F2C4AB2}"/>
                </a:ext>
              </a:extLst>
            </p:cNvPr>
            <p:cNvSpPr/>
            <p:nvPr/>
          </p:nvSpPr>
          <p:spPr>
            <a:xfrm>
              <a:off x="3449051" y="577516"/>
              <a:ext cx="1932599" cy="1925052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4B9C5AA-6DDB-47C2-B69F-2DBFB8758BF9}"/>
                </a:ext>
              </a:extLst>
            </p:cNvPr>
            <p:cNvSpPr/>
            <p:nvPr/>
          </p:nvSpPr>
          <p:spPr>
            <a:xfrm>
              <a:off x="6184705" y="644083"/>
              <a:ext cx="1932599" cy="1938696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0315863-A896-4306-B2A3-95ABBEE95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24" y="-133581"/>
            <a:ext cx="7652083" cy="144275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F98CC27-D910-43F4-8D87-F72CB951553F}"/>
              </a:ext>
            </a:extLst>
          </p:cNvPr>
          <p:cNvGrpSpPr/>
          <p:nvPr/>
        </p:nvGrpSpPr>
        <p:grpSpPr>
          <a:xfrm>
            <a:off x="1047925" y="3825517"/>
            <a:ext cx="10096150" cy="1925054"/>
            <a:chOff x="855420" y="3428999"/>
            <a:chExt cx="10096150" cy="192505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FE20F8D-6FFD-4C7E-AFC3-582CC8CE6B68}"/>
                </a:ext>
              </a:extLst>
            </p:cNvPr>
            <p:cNvSpPr/>
            <p:nvPr/>
          </p:nvSpPr>
          <p:spPr>
            <a:xfrm>
              <a:off x="855420" y="3428999"/>
              <a:ext cx="2046781" cy="1925054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4A63A1C-0C7A-4C5A-9B12-87D04DC8D9FF}"/>
                </a:ext>
              </a:extLst>
            </p:cNvPr>
            <p:cNvSpPr/>
            <p:nvPr/>
          </p:nvSpPr>
          <p:spPr>
            <a:xfrm>
              <a:off x="3449051" y="3429001"/>
              <a:ext cx="1925053" cy="1925052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6C5F93-EEA0-4CBD-A340-C6620A566881}"/>
                </a:ext>
              </a:extLst>
            </p:cNvPr>
            <p:cNvSpPr/>
            <p:nvPr/>
          </p:nvSpPr>
          <p:spPr>
            <a:xfrm>
              <a:off x="6184704" y="3429000"/>
              <a:ext cx="1932599" cy="1925053"/>
            </a:xfrm>
            <a:prstGeom prst="ellipse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07D6309-6E04-499D-9FFE-BC52868E4D7F}"/>
                </a:ext>
              </a:extLst>
            </p:cNvPr>
            <p:cNvSpPr/>
            <p:nvPr/>
          </p:nvSpPr>
          <p:spPr>
            <a:xfrm>
              <a:off x="8904789" y="3429000"/>
              <a:ext cx="2046781" cy="1925053"/>
            </a:xfrm>
            <a:prstGeom prst="ellipse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883B76C-F19C-4076-A6F0-68A7DD4537B3}"/>
              </a:ext>
            </a:extLst>
          </p:cNvPr>
          <p:cNvSpPr txBox="1"/>
          <p:nvPr/>
        </p:nvSpPr>
        <p:spPr>
          <a:xfrm>
            <a:off x="3641556" y="3296535"/>
            <a:ext cx="178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Script" panose="030B0504020000000003" pitchFamily="66" charset="0"/>
              </a:rPr>
              <a:t>Mother</a:t>
            </a:r>
            <a:endParaRPr lang="LID4096" sz="2000" dirty="0">
              <a:latin typeface="Segoe Script" panose="030B0504020000000003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5E185B-1304-40F1-B239-0BE4D30F64DF}"/>
              </a:ext>
            </a:extLst>
          </p:cNvPr>
          <p:cNvSpPr txBox="1"/>
          <p:nvPr/>
        </p:nvSpPr>
        <p:spPr>
          <a:xfrm>
            <a:off x="6377209" y="3366228"/>
            <a:ext cx="178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Script" panose="030B0504020000000003" pitchFamily="66" charset="0"/>
              </a:rPr>
              <a:t>Father</a:t>
            </a:r>
            <a:endParaRPr lang="LID4096" sz="2000" dirty="0">
              <a:latin typeface="Segoe Script" panose="030B0504020000000003" pitchFamily="66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AA4D82-F916-4C83-94CF-9095A655DD69}"/>
              </a:ext>
            </a:extLst>
          </p:cNvPr>
          <p:cNvSpPr txBox="1"/>
          <p:nvPr/>
        </p:nvSpPr>
        <p:spPr>
          <a:xfrm>
            <a:off x="1063966" y="6030797"/>
            <a:ext cx="1027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Script" panose="030B0504020000000003" pitchFamily="66" charset="0"/>
              </a:rPr>
              <a:t>Anaushey                 Shafquat                   Mashal                     Amjad</a:t>
            </a:r>
            <a:endParaRPr lang="LID4096" dirty="0">
              <a:latin typeface="Segoe Script" panose="030B0504020000000003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4491A4-0EE6-4687-A014-0153ABDFD577}"/>
              </a:ext>
            </a:extLst>
          </p:cNvPr>
          <p:cNvSpPr txBox="1"/>
          <p:nvPr/>
        </p:nvSpPr>
        <p:spPr>
          <a:xfrm>
            <a:off x="4531893" y="295410"/>
            <a:ext cx="3625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Footlight MT Light" panose="0204060206030A020304" pitchFamily="18" charset="0"/>
              </a:rPr>
              <a:t>La Famille</a:t>
            </a:r>
            <a:endParaRPr lang="LID4096" sz="3200" dirty="0">
              <a:latin typeface="Footlight MT Light" panose="0204060206030A020304" pitchFamily="18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BEFC807-BDB0-4AE2-A4CD-67343C9E06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0107">
            <a:off x="6614204" y="-405618"/>
            <a:ext cx="2000138" cy="200013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1471C12-8764-4EA1-9F90-36A2473D3F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80411">
            <a:off x="2081484" y="2312509"/>
            <a:ext cx="2355471" cy="235547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3590092-CF52-4C14-89F2-78AE0ABA54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4225">
            <a:off x="19812" y="237561"/>
            <a:ext cx="3356988" cy="40709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925AECF-6FEE-40DD-8B74-5B45715DE9A6}"/>
              </a:ext>
            </a:extLst>
          </p:cNvPr>
          <p:cNvSpPr txBox="1"/>
          <p:nvPr/>
        </p:nvSpPr>
        <p:spPr>
          <a:xfrm rot="20890005">
            <a:off x="1043897" y="1776753"/>
            <a:ext cx="1798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Script" panose="030B0504020000000003" pitchFamily="66" charset="0"/>
              </a:rPr>
              <a:t>She’s an aspirant floriograph</a:t>
            </a:r>
            <a:endParaRPr lang="LID4096" dirty="0">
              <a:latin typeface="Segoe Script" panose="030B05040200000000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38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8000" b="-17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2E2B3C-23AC-4A53-81FE-28D0FDB846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0114014"/>
              </p:ext>
            </p:extLst>
          </p:nvPr>
        </p:nvGraphicFramePr>
        <p:xfrm>
          <a:off x="2207794" y="645694"/>
          <a:ext cx="7776411" cy="5566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E00DFEB-BD74-4BAB-8261-914BCE8BF4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49265">
            <a:off x="8350236" y="3663988"/>
            <a:ext cx="3881453" cy="3529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9AF864-F021-444F-B5F0-801E251D5C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772536">
            <a:off x="-529390" y="-865200"/>
            <a:ext cx="4615072" cy="48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3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AD5E0B-3DB0-4463-9E84-FA51B88FDC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98322DC-B8D0-446A-B221-E1B29FBC4B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1565E4-697C-4762-AC81-D5AEFF8127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1759C1A-E647-4532-BB1B-BB59DA3E05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6D7CC2-2638-498F-98D8-DC1846735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2033A39-E22E-4134-8C16-0B84B52C16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A3C2E7-C52E-40FD-BE2E-EF71A28F71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1DE1E1-F68B-4CC9-B1B8-3447A3F258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F55A41-CF09-4848-9802-E2E5B96B87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CA99CB-480F-4D44-8AF4-A2670F60C8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F710507-FA4E-4464-BAEF-969385BE8E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94EAE90-31B2-4EAB-8712-DC05BF2D65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530904-C101-4861-9E96-F09D6B9AEE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2B91DC5-3BE4-4AAE-A42A-1FC82AF046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4">
                                            <p:graphicEl>
                                              <a:dgm id="{70AD5E0B-3DB0-4463-9E84-FA51B88FDC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4">
                                            <p:graphicEl>
                                              <a:dgm id="{70AD5E0B-3DB0-4463-9E84-FA51B88FDC5E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4">
                                            <p:graphicEl>
                                              <a:dgm id="{598322DC-B8D0-446A-B221-E1B29FBC4B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4">
                                            <p:graphicEl>
                                              <a:dgm id="{598322DC-B8D0-446A-B221-E1B29FBC4B31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4">
                                            <p:graphicEl>
                                              <a:dgm id="{EC1565E4-697C-4762-AC81-D5AEFF8127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4">
                                            <p:graphicEl>
                                              <a:dgm id="{EC1565E4-697C-4762-AC81-D5AEFF812782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4">
                                            <p:graphicEl>
                                              <a:dgm id="{C1759C1A-E647-4532-BB1B-BB59DA3E05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4">
                                            <p:graphicEl>
                                              <a:dgm id="{C1759C1A-E647-4532-BB1B-BB59DA3E05C2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4">
                                            <p:graphicEl>
                                              <a:dgm id="{806D7CC2-2638-498F-98D8-DC18467358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4">
                                            <p:graphicEl>
                                              <a:dgm id="{806D7CC2-2638-498F-98D8-DC184673589C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4">
                                            <p:graphicEl>
                                              <a:dgm id="{12033A39-E22E-4134-8C16-0B84B52C16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4">
                                            <p:graphicEl>
                                              <a:dgm id="{12033A39-E22E-4134-8C16-0B84B52C167A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4">
                                            <p:graphicEl>
                                              <a:dgm id="{D0A3C2E7-C52E-40FD-BE2E-EF71A28F71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4">
                                            <p:graphicEl>
                                              <a:dgm id="{D0A3C2E7-C52E-40FD-BE2E-EF71A28F71F7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4">
                                            <p:graphicEl>
                                              <a:dgm id="{CF1DE1E1-F68B-4CC9-B1B8-3447A3F258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4">
                                            <p:graphicEl>
                                              <a:dgm id="{CF1DE1E1-F68B-4CC9-B1B8-3447A3F2587E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4">
                                            <p:graphicEl>
                                              <a:dgm id="{6AF55A41-CF09-4848-9802-E2E5B96B87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4">
                                            <p:graphicEl>
                                              <a:dgm id="{6AF55A41-CF09-4848-9802-E2E5B96B879F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4">
                                            <p:graphicEl>
                                              <a:dgm id="{75CA99CB-480F-4D44-8AF4-A2670F60C8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4">
                                            <p:graphicEl>
                                              <a:dgm id="{75CA99CB-480F-4D44-8AF4-A2670F60C848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4">
                                            <p:graphicEl>
                                              <a:dgm id="{4F710507-FA4E-4464-BAEF-969385BE8E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4">
                                            <p:graphicEl>
                                              <a:dgm id="{4F710507-FA4E-4464-BAEF-969385BE8E90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4">
                                            <p:graphicEl>
                                              <a:dgm id="{C94EAE90-31B2-4EAB-8712-DC05BF2D65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4">
                                            <p:graphicEl>
                                              <a:dgm id="{C94EAE90-31B2-4EAB-8712-DC05BF2D6581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 tmFilter="0, 0; .2, .5; .8, .5; 1, 0"/>
                                        <p:tgtEl>
                                          <p:spTgt spid="4">
                                            <p:graphicEl>
                                              <a:dgm id="{13530904-C101-4861-9E96-F09D6B9AEE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250" autoRev="1" fill="hold"/>
                                        <p:tgtEl>
                                          <p:spTgt spid="4">
                                            <p:graphicEl>
                                              <a:dgm id="{13530904-C101-4861-9E96-F09D6B9AEEED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 tmFilter="0, 0; .2, .5; .8, .5; 1, 0"/>
                                        <p:tgtEl>
                                          <p:spTgt spid="4">
                                            <p:graphicEl>
                                              <a:dgm id="{32B91DC5-3BE4-4AAE-A42A-1FC82AF046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/>
                                        <p:tgtEl>
                                          <p:spTgt spid="4">
                                            <p:graphicEl>
                                              <a:dgm id="{32B91DC5-3BE4-4AAE-A42A-1FC82AF0468B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Graphic spid="4" grpI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8000" b="-2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7AEC0-B1B6-4213-8581-74C0D6F2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611" y="561474"/>
            <a:ext cx="4337383" cy="587734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Script" panose="030B0504020000000003" pitchFamily="66" charset="0"/>
              </a:rPr>
              <a:t>She loves Space and Universe and Chocolates and rainy days and Petrichor and magic and animals from afar and peace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LID4096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Walking astronaut">
                <a:extLst>
                  <a:ext uri="{FF2B5EF4-FFF2-40B4-BE49-F238E27FC236}">
                    <a16:creationId xmlns:a16="http://schemas.microsoft.com/office/drawing/2014/main" id="{737971C4-5868-4AE9-8322-2FB51285B7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6819708"/>
                  </p:ext>
                </p:extLst>
              </p:nvPr>
            </p:nvGraphicFramePr>
            <p:xfrm>
              <a:off x="9979036" y="-99083"/>
              <a:ext cx="2079806" cy="394701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79806" cy="3947019"/>
                    </a:xfrm>
                    <a:prstGeom prst="rect">
                      <a:avLst/>
                    </a:prstGeom>
                  </am3d:spPr>
                  <am3d:camera>
                    <am3d:pos x="0" y="0" z="568354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060" d="1000000"/>
                    <am3d:preTrans dx="-2020791" dy="-24826779" dz="-2227122"/>
                    <am3d:scale>
                      <am3d:sx n="1000000" d="1000000"/>
                      <am3d:sy n="1000000" d="1000000"/>
                      <am3d:sz n="1000000" d="1000000"/>
                    </am3d:scale>
                    <am3d:rot ax="73398" ay="219715" az="4695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43690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Walking astronaut">
                <a:extLst>
                  <a:ext uri="{FF2B5EF4-FFF2-40B4-BE49-F238E27FC236}">
                    <a16:creationId xmlns:a16="http://schemas.microsoft.com/office/drawing/2014/main" id="{737971C4-5868-4AE9-8322-2FB51285B7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79036" y="-99083"/>
                <a:ext cx="2079806" cy="394701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E7D7D00-A373-4FFC-8CF4-35E642F2BA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8396"/>
            <a:ext cx="4191826" cy="5120554"/>
          </a:xfrm>
          <a:prstGeom prst="rect">
            <a:avLst/>
          </a:prstGeom>
        </p:spPr>
      </p:pic>
      <p:pic>
        <p:nvPicPr>
          <p:cNvPr id="10" name="Picture 9" descr="A close-up of a stethoscope&#10;&#10;Description automatically generated with low confidence">
            <a:extLst>
              <a:ext uri="{FF2B5EF4-FFF2-40B4-BE49-F238E27FC236}">
                <a16:creationId xmlns:a16="http://schemas.microsoft.com/office/drawing/2014/main" id="{D61568C4-E5EC-4FC8-BD2C-5E3BBFE54B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2471151" cy="43919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C7BA98-4451-4A69-A253-AD2864ED37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7584">
            <a:off x="8374408" y="3444619"/>
            <a:ext cx="2827750" cy="31474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AFB791-2DB6-4798-B338-7EFE71235F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20" y="198545"/>
            <a:ext cx="3181350" cy="31813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AE05EE-37C2-42E4-95AB-7811D9159D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16160">
            <a:off x="1836671" y="493878"/>
            <a:ext cx="3130630" cy="313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9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6967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7000"/>
            <a:lum/>
          </a:blip>
          <a:srcRect/>
          <a:stretch>
            <a:fillRect t="-270000" b="-2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9D5ECD-C29A-4347-9C02-C5A3A5431DF8}"/>
              </a:ext>
            </a:extLst>
          </p:cNvPr>
          <p:cNvSpPr txBox="1"/>
          <p:nvPr/>
        </p:nvSpPr>
        <p:spPr>
          <a:xfrm>
            <a:off x="368967" y="320402"/>
            <a:ext cx="3737811" cy="2246769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ogue" pitchFamily="2" charset="0"/>
              </a:rPr>
              <a:t>She grew up with books </a:t>
            </a:r>
          </a:p>
          <a:p>
            <a:r>
              <a:rPr lang="en-US" sz="2000" dirty="0">
                <a:latin typeface="Vogue" pitchFamily="2" charset="0"/>
              </a:rPr>
              <a:t>Starting with “a rainy day with barbie” she came to see reading for the magic it was and now she reads diverse genres and finds strength in beings unseen. </a:t>
            </a:r>
            <a:endParaRPr lang="LID4096" sz="2000" dirty="0">
              <a:latin typeface="Vogue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83806-5FD2-4384-8CC1-6EA76EB26EDB}"/>
              </a:ext>
            </a:extLst>
          </p:cNvPr>
          <p:cNvSpPr txBox="1"/>
          <p:nvPr/>
        </p:nvSpPr>
        <p:spPr>
          <a:xfrm>
            <a:off x="4267200" y="3154816"/>
            <a:ext cx="3657600" cy="163121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ogue" pitchFamily="2" charset="0"/>
              </a:rPr>
              <a:t>She is passionate about biotech and cloning and pulls all nighters trying to figure out the minds of killers</a:t>
            </a:r>
            <a:r>
              <a:rPr lang="en-US" dirty="0"/>
              <a:t>. 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1AEE7-E26B-48B6-A870-91CF985C9C69}"/>
              </a:ext>
            </a:extLst>
          </p:cNvPr>
          <p:cNvSpPr txBox="1"/>
          <p:nvPr/>
        </p:nvSpPr>
        <p:spPr>
          <a:xfrm>
            <a:off x="8116947" y="4933952"/>
            <a:ext cx="3192379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ogue" pitchFamily="2" charset="0"/>
              </a:rPr>
              <a:t>She finds comfort in words and strength there too and she loves art that makes sense to her. </a:t>
            </a:r>
            <a:endParaRPr lang="LID4096" sz="2000" dirty="0">
              <a:latin typeface="Vogue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0D97D1-9F97-4C5B-BAE0-08A897EC1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184" y="292832"/>
            <a:ext cx="2896247" cy="29200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29C362-668D-418D-8340-492977F14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3992">
            <a:off x="1897740" y="3228097"/>
            <a:ext cx="3724275" cy="33242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7BEA37-C207-4C96-8069-44BC6E94C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57" y="3287551"/>
            <a:ext cx="3533775" cy="35337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A8B79E-61C1-447B-A400-9A833C681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1289">
            <a:off x="2992449" y="510677"/>
            <a:ext cx="3800929" cy="3800929"/>
          </a:xfrm>
          <a:prstGeom prst="rect">
            <a:avLst/>
          </a:prstGeom>
        </p:spPr>
      </p:pic>
      <p:pic>
        <p:nvPicPr>
          <p:cNvPr id="20" name="Picture 19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28723970-97FF-4183-9451-5B86D5C170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2885">
            <a:off x="8528516" y="2720853"/>
            <a:ext cx="1703463" cy="23835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2867E2-C8B0-4EC2-A63D-CC35400FA4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08097" y="2090281"/>
            <a:ext cx="3862978" cy="58018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CCA4ED-C0FD-41A3-9C23-F6E7B8B0BB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4976">
            <a:off x="5234719" y="-587284"/>
            <a:ext cx="3851814" cy="38518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3996D3-F791-4082-A3F9-2976D816CD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8314">
            <a:off x="6726642" y="1056630"/>
            <a:ext cx="31813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5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</a:blip>
          <a:srcRect/>
          <a:stretch>
            <a:fillRect t="-70000" b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0048C9-CABC-4F5F-8301-0329014F8484}"/>
              </a:ext>
            </a:extLst>
          </p:cNvPr>
          <p:cNvSpPr txBox="1"/>
          <p:nvPr/>
        </p:nvSpPr>
        <p:spPr>
          <a:xfrm>
            <a:off x="2229852" y="1773537"/>
            <a:ext cx="92402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dern Love" panose="04090805081005020601" pitchFamily="82" charset="0"/>
              </a:rPr>
              <a:t>K-dramas and K-pop are her calming areas</a:t>
            </a:r>
          </a:p>
          <a:p>
            <a:endParaRPr lang="en-US" sz="2400" dirty="0">
              <a:latin typeface="Modern Love" panose="04090805081005020601" pitchFamily="82" charset="0"/>
            </a:endParaRPr>
          </a:p>
          <a:p>
            <a:r>
              <a:rPr lang="en-US" sz="2400" dirty="0">
                <a:latin typeface="Modern Love" panose="04090805081005020601" pitchFamily="82" charset="0"/>
              </a:rPr>
              <a:t>The Ocean is where she feels at home </a:t>
            </a:r>
          </a:p>
          <a:p>
            <a:endParaRPr lang="en-US" sz="2400" dirty="0">
              <a:latin typeface="Modern Love" panose="04090805081005020601" pitchFamily="82" charset="0"/>
            </a:endParaRPr>
          </a:p>
          <a:p>
            <a:r>
              <a:rPr lang="en-US" sz="2400" dirty="0">
                <a:latin typeface="Modern Love" panose="04090805081005020601" pitchFamily="82" charset="0"/>
              </a:rPr>
              <a:t>Serial killers and killers in general intrigue her </a:t>
            </a:r>
          </a:p>
          <a:p>
            <a:endParaRPr lang="en-US" sz="2400" dirty="0">
              <a:latin typeface="Modern Love" panose="04090805081005020601" pitchFamily="82" charset="0"/>
            </a:endParaRPr>
          </a:p>
          <a:p>
            <a:r>
              <a:rPr lang="en-US" sz="2400" dirty="0">
                <a:latin typeface="Modern Love" panose="04090805081005020601" pitchFamily="82" charset="0"/>
              </a:rPr>
              <a:t>Anything sweet makes her happy so she can be easily kidnapped but thankfully she is strong…</a:t>
            </a:r>
          </a:p>
          <a:p>
            <a:endParaRPr lang="en-US" sz="2400" dirty="0">
              <a:latin typeface="Modern Love" panose="04090805081005020601" pitchFamily="82" charset="0"/>
            </a:endParaRPr>
          </a:p>
          <a:p>
            <a:r>
              <a:rPr lang="en-US" sz="2400" dirty="0">
                <a:latin typeface="Modern Love" panose="04090805081005020601" pitchFamily="82" charset="0"/>
              </a:rPr>
              <a:t>Anyways besides wanting to go to Korea, she wants to be a published writer.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BB73EC-8145-4409-AA77-4EFCFFAF0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101" y="1587511"/>
            <a:ext cx="3181350" cy="3181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E05713-EE95-401E-BADB-A57C0134D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26" y="-104705"/>
            <a:ext cx="3432555" cy="37140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3E58D6F-DA4B-42F9-842E-F18C32970FFC}"/>
                  </a:ext>
                </a:extLst>
              </p14:cNvPr>
              <p14:cNvContentPartPr/>
              <p14:nvPr/>
            </p14:nvContentPartPr>
            <p14:xfrm>
              <a:off x="5421808" y="1619451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3E58D6F-DA4B-42F9-842E-F18C32970F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2808" y="161045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1661827B-79C6-4413-A0D7-649798AC99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158" y="4375608"/>
            <a:ext cx="1374044" cy="23589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5B120F-93AA-4578-B754-097C1C7D93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47" y="2717816"/>
            <a:ext cx="869324" cy="8693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B1F4E1-258C-4881-8F81-37AB39C635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726" y="3476180"/>
            <a:ext cx="3432555" cy="34325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1FB79F-3F53-4832-915D-1AE19314DE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0040">
            <a:off x="4056131" y="398723"/>
            <a:ext cx="2394735" cy="23947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726270-1325-4883-9CAA-D75AF3C3F8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4401">
            <a:off x="9313430" y="158016"/>
            <a:ext cx="2957009" cy="2470608"/>
          </a:xfrm>
          <a:prstGeom prst="rect">
            <a:avLst/>
          </a:prstGeom>
        </p:spPr>
      </p:pic>
      <p:pic>
        <p:nvPicPr>
          <p:cNvPr id="17" name="Picture 16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992C0DDD-CDC4-4781-9E35-6DFA4F1EEE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5378">
            <a:off x="8867724" y="-25934"/>
            <a:ext cx="1896175" cy="2653175"/>
          </a:xfrm>
          <a:prstGeom prst="rect">
            <a:avLst/>
          </a:prstGeom>
        </p:spPr>
      </p:pic>
      <p:pic>
        <p:nvPicPr>
          <p:cNvPr id="20" name="Picture 19" descr="A group of lights in the dark&#10;&#10;Description automatically generated with low confidence">
            <a:extLst>
              <a:ext uri="{FF2B5EF4-FFF2-40B4-BE49-F238E27FC236}">
                <a16:creationId xmlns:a16="http://schemas.microsoft.com/office/drawing/2014/main" id="{6FDDAB06-2A26-4E11-84F5-E9210A9296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229" y="2385516"/>
            <a:ext cx="3467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2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000"/>
            <a:lum/>
          </a:blip>
          <a:srcRect/>
          <a:stretch>
            <a:fillRect t="-201000" b="-20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57F661-3C52-4C75-800E-1C0345D85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90" y="3143250"/>
            <a:ext cx="31527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7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000"/>
            <a:lum/>
          </a:blip>
          <a:srcRect/>
          <a:stretch>
            <a:fillRect t="-270000" b="-2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BFCD71-074E-4D4F-A259-394AD05FF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168"/>
            <a:ext cx="5117432" cy="526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4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291</Words>
  <Application>Microsoft Office PowerPoint</Application>
  <PresentationFormat>Widescreen</PresentationFormat>
  <Paragraphs>35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Amasis MT Pro Medium</vt:lpstr>
      <vt:lpstr>Arial</vt:lpstr>
      <vt:lpstr>Black Rocket</vt:lpstr>
      <vt:lpstr>Calibri</vt:lpstr>
      <vt:lpstr>Calibri Light</vt:lpstr>
      <vt:lpstr>Footlight MT Light</vt:lpstr>
      <vt:lpstr>Modern Love</vt:lpstr>
      <vt:lpstr>Monalisa</vt:lpstr>
      <vt:lpstr>Segoe Script</vt:lpstr>
      <vt:lpstr>Vogue</vt:lpstr>
      <vt:lpstr>Office Theme</vt:lpstr>
      <vt:lpstr>The story of</vt:lpstr>
      <vt:lpstr>PowerPoint Presentation</vt:lpstr>
      <vt:lpstr>PowerPoint Presentation</vt:lpstr>
      <vt:lpstr>PowerPoint Presentation</vt:lpstr>
      <vt:lpstr>She loves Space and Universe and Chocolates and rainy days and Petrichor and magic and animals from afar and peace.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story of</dc:title>
  <dc:creator>Atta Hussain</dc:creator>
  <cp:lastModifiedBy>Atta Hussain</cp:lastModifiedBy>
  <cp:revision>23</cp:revision>
  <dcterms:created xsi:type="dcterms:W3CDTF">2021-12-09T12:48:32Z</dcterms:created>
  <dcterms:modified xsi:type="dcterms:W3CDTF">2021-12-12T11:37:33Z</dcterms:modified>
</cp:coreProperties>
</file>